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4737" autoAdjust="0"/>
  </p:normalViewPr>
  <p:slideViewPr>
    <p:cSldViewPr snapToGrid="0">
      <p:cViewPr varScale="1">
        <p:scale>
          <a:sx n="71" d="100"/>
          <a:sy n="71" d="100"/>
        </p:scale>
        <p:origin x="3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5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2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2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7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31CAD-A4D1-4B47-B86C-D022CA622C87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3237" y="182562"/>
            <a:ext cx="8543925" cy="6391275"/>
            <a:chOff x="1773237" y="182562"/>
            <a:chExt cx="8543925" cy="63912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3237" y="182562"/>
              <a:ext cx="8543925" cy="63912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325578" y="4254500"/>
              <a:ext cx="743928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 HÌNH </a:t>
              </a:r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HÓA HỆ ĐỘNG HỌC PHẢN ỨNG</a:t>
              </a:r>
            </a:p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(NHIỀU PHẢN ỨNG, NHIỀU CẤU TỬ)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991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4287"/>
            <a:ext cx="12125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38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-4763"/>
            <a:ext cx="121634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164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14287"/>
            <a:ext cx="121443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3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33337"/>
            <a:ext cx="121634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0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3" y="33337"/>
            <a:ext cx="122015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0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4762"/>
            <a:ext cx="121253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0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-4763"/>
            <a:ext cx="121253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73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23812"/>
            <a:ext cx="121634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1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52387"/>
            <a:ext cx="121253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762"/>
            <a:ext cx="12144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33337"/>
            <a:ext cx="120872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9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-4763"/>
            <a:ext cx="1206817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8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12144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66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4287"/>
            <a:ext cx="12125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41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4287"/>
            <a:ext cx="120872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4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33337"/>
            <a:ext cx="120872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69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33337"/>
            <a:ext cx="121062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4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42862"/>
            <a:ext cx="121062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997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479</TotalTime>
  <Words>17</Words>
  <Application>Microsoft Office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59</cp:revision>
  <dcterms:created xsi:type="dcterms:W3CDTF">2020-03-31T14:28:42Z</dcterms:created>
  <dcterms:modified xsi:type="dcterms:W3CDTF">2020-04-08T14:59:16Z</dcterms:modified>
</cp:coreProperties>
</file>